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63" r:id="rId4"/>
    <p:sldId id="257" r:id="rId5"/>
    <p:sldId id="265" r:id="rId6"/>
    <p:sldId id="258" r:id="rId7"/>
    <p:sldId id="260" r:id="rId8"/>
    <p:sldId id="267" r:id="rId9"/>
    <p:sldId id="261" r:id="rId10"/>
    <p:sldId id="262" r:id="rId11"/>
  </p:sldIdLst>
  <p:sldSz cx="9144000" cy="6858000" type="screen4x3"/>
  <p:notesSz cx="9939338" cy="6805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218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430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4300"/>
            <a:ext cx="4306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ED6B3D-E930-4AB7-883C-2F750F0D12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600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0863" y="0"/>
            <a:ext cx="4306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2012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32150"/>
            <a:ext cx="7951788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430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0863" y="6464300"/>
            <a:ext cx="4306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8839B9-EE5F-49B3-BBAB-5F7845A02F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0261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99B8BD7-941A-4E6B-9D7B-5E9DE41D452D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08CAD-4BAB-44E1-B7EF-DC5EA82DAB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5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B5E65-9A13-4EF8-AC78-0D7315544D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411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E4928-BB5A-4E3A-AF45-18AE6A0D9F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99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B64AF-B2A9-46DE-B4A1-4100158785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26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69271-06D9-4692-A26D-23728C48D7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637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2B5C7-3AF9-4118-9C0E-47E57B95C2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5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B01AC-515E-4BE7-A84B-3D370B468B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425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0F7B5-0CA3-403F-9ED2-125E4AA1FA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660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91396-00BA-47D1-B39D-9A34425EB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899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13D78-4566-44C1-84AA-7EA300490B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9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8716-873E-488E-9BD1-3599B24BD0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49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32DC0D-0C2F-4828-A63A-3527524CE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5C99086-59EB-4EDC-891A-70D9DB287658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ja-JP" smtClean="0"/>
              <a:t>20</a:t>
            </a:r>
            <a:r>
              <a:rPr lang="ja-JP" altLang="en-US" smtClean="0"/>
              <a:t>〇〇年度　進路発表会</a:t>
            </a:r>
            <a:br>
              <a:rPr lang="ja-JP" altLang="en-US" smtClean="0"/>
            </a:br>
            <a:r>
              <a:rPr lang="ja-JP" altLang="en-US" smtClean="0"/>
              <a:t>「タイトルを入れる」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00438"/>
            <a:ext cx="6400800" cy="1752600"/>
          </a:xfrm>
        </p:spPr>
        <p:txBody>
          <a:bodyPr/>
          <a:lstStyle/>
          <a:p>
            <a:pPr eaLnBrk="1" hangingPunct="1"/>
            <a:endParaRPr lang="ja-JP" altLang="en-US" smtClean="0"/>
          </a:p>
          <a:p>
            <a:pPr eaLnBrk="1" hangingPunct="1"/>
            <a:r>
              <a:rPr lang="en-US" altLang="ja-JP" smtClean="0"/>
              <a:t>J17XXXX</a:t>
            </a:r>
            <a:r>
              <a:rPr lang="ja-JP" altLang="en-US" smtClean="0"/>
              <a:t>　情報太郎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F7849D2-DA61-4DA7-9B8D-D680B525285A}" type="slidenum">
              <a:rPr lang="en-US" altLang="ja-JP" smtClean="0"/>
              <a:pPr eaLnBrk="1" hangingPunct="1"/>
              <a:t>10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まとめ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いままでの内容をうまくまとめる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fld id="{182E6E4F-967E-4C15-AF32-357955F9B80D}" type="slidenum">
              <a:rPr lang="en-US" altLang="ja-JP" sz="1400"/>
              <a:pPr algn="r" eaLnBrk="1" hangingPunct="1"/>
              <a:t>2</a:t>
            </a:fld>
            <a:endParaRPr lang="en-US" altLang="ja-JP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私が情報大を選んだ理由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427913" cy="4525963"/>
          </a:xfrm>
        </p:spPr>
        <p:txBody>
          <a:bodyPr/>
          <a:lstStyle/>
          <a:p>
            <a:pPr eaLnBrk="1" hangingPunct="1"/>
            <a:r>
              <a:rPr lang="ja-JP" altLang="en-US" smtClean="0"/>
              <a:t>どうして情報大に入学したのか．それを説明する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2944069-4E87-4AB2-A1D9-B87F7993E44E}" type="slidenum">
              <a:rPr lang="en-US" altLang="ja-JP" smtClean="0"/>
              <a:pPr eaLnBrk="1" hangingPunct="1"/>
              <a:t>3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私の希望研究室（教員）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第一希望：研究室（教員）名を入れる　</a:t>
            </a:r>
          </a:p>
          <a:p>
            <a:pPr eaLnBrk="1" hangingPunct="1"/>
            <a:r>
              <a:rPr lang="ja-JP" altLang="en-US" smtClean="0"/>
              <a:t>第二希望：研究室（教員）名を入れる　</a:t>
            </a:r>
          </a:p>
          <a:p>
            <a:pPr eaLnBrk="1" hangingPunct="1"/>
            <a:r>
              <a:rPr lang="ja-JP" altLang="en-US" smtClean="0"/>
              <a:t>第三希望：研究室（教員）名を入れる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3C49BAC-316E-4082-994C-B9950E350E77}" type="slidenum">
              <a:rPr lang="en-US" altLang="ja-JP" smtClean="0"/>
              <a:pPr eaLnBrk="1" hangingPunct="1"/>
              <a:t>4</a:t>
            </a:fld>
            <a:endParaRPr lang="en-US" altLang="ja-JP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私が● ●研究室を希望する理由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どうしてその研究室</a:t>
            </a:r>
            <a:r>
              <a:rPr lang="en-US" altLang="ja-JP" smtClean="0"/>
              <a:t>(</a:t>
            </a:r>
            <a:r>
              <a:rPr lang="ja-JP" altLang="en-US" smtClean="0"/>
              <a:t>教員</a:t>
            </a:r>
            <a:r>
              <a:rPr lang="en-US" altLang="ja-JP" smtClean="0"/>
              <a:t>)</a:t>
            </a:r>
            <a:r>
              <a:rPr lang="ja-JP" altLang="en-US" smtClean="0"/>
              <a:t>を希望するのか．その理由を書く</a:t>
            </a:r>
          </a:p>
          <a:p>
            <a:pPr eaLnBrk="1" hangingPunct="1">
              <a:buFontTx/>
              <a:buNone/>
            </a:pPr>
            <a:endParaRPr lang="ja-JP" altLang="en-US" smtClean="0"/>
          </a:p>
          <a:p>
            <a:pPr eaLnBrk="1" hangingPunct="1"/>
            <a:r>
              <a:rPr lang="ja-JP" altLang="en-US" smtClean="0"/>
              <a:t>第二，第三希望の研究室を希望する理由も書く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fld id="{D351D830-7D29-4674-A030-151CE0373D04}" type="slidenum">
              <a:rPr lang="en-US" altLang="ja-JP" sz="1400"/>
              <a:pPr algn="r" eaLnBrk="1" hangingPunct="1"/>
              <a:t>5</a:t>
            </a:fld>
            <a:endParaRPr lang="en-US" altLang="ja-JP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9600" cy="2003425"/>
          </a:xfrm>
        </p:spPr>
        <p:txBody>
          <a:bodyPr/>
          <a:lstStyle/>
          <a:p>
            <a:pPr eaLnBrk="1" hangingPunct="1"/>
            <a:r>
              <a:rPr lang="ja-JP" altLang="en-US" smtClean="0"/>
              <a:t>私は卒業後▲ ▲ になりたい！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　　　</a:t>
            </a:r>
            <a:r>
              <a:rPr lang="ja-JP" altLang="en-US" sz="2800" smtClean="0"/>
              <a:t>　または</a:t>
            </a:r>
            <a:r>
              <a:rPr lang="ja-JP" altLang="en-US" sz="2400" smtClean="0"/>
              <a:t>　　</a:t>
            </a:r>
            <a:r>
              <a:rPr lang="ja-JP" altLang="en-US" smtClean="0"/>
              <a:t>▲ ▲で働きたい！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327275"/>
            <a:ext cx="8064500" cy="3917950"/>
          </a:xfrm>
        </p:spPr>
        <p:txBody>
          <a:bodyPr/>
          <a:lstStyle/>
          <a:p>
            <a:pPr eaLnBrk="1" hangingPunct="1"/>
            <a:r>
              <a:rPr lang="ja-JP" altLang="en-US" smtClean="0"/>
              <a:t>▲ ▲ に職業，業界，会社名を入れる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▲ ▲ について説明する</a:t>
            </a:r>
          </a:p>
          <a:p>
            <a:pPr eaLnBrk="1" hangingPunct="1"/>
            <a:r>
              <a:rPr lang="ja-JP" altLang="en-US" smtClean="0"/>
              <a:t>一般の人にも，わかるように解説する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大学院等への進学希望者は，そこを卒業した後のことを書く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具体的に決まっていない場合は，大まかなイメージでも良い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92A34C2-C9CA-4F46-A565-EB56D35DD981}" type="slidenum">
              <a:rPr lang="en-US" altLang="ja-JP" smtClean="0"/>
              <a:pPr eaLnBrk="1" hangingPunct="1"/>
              <a:t>6</a:t>
            </a:fld>
            <a:endParaRPr lang="en-US" altLang="ja-JP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944687"/>
          </a:xfrm>
        </p:spPr>
        <p:txBody>
          <a:bodyPr/>
          <a:lstStyle/>
          <a:p>
            <a:pPr eaLnBrk="1" hangingPunct="1"/>
            <a:r>
              <a:rPr lang="ja-JP" altLang="en-US" smtClean="0"/>
              <a:t>▲ ▲になりたい理由は</a:t>
            </a:r>
            <a:r>
              <a:rPr lang="en-US" altLang="ja-JP" smtClean="0"/>
              <a:t>…</a:t>
            </a:r>
            <a:br>
              <a:rPr lang="en-US" altLang="ja-JP" smtClean="0"/>
            </a:br>
            <a:r>
              <a:rPr lang="ja-JP" altLang="en-US" sz="2800" smtClean="0"/>
              <a:t>または　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mtClean="0"/>
              <a:t>▲ ▲で働きたい理由は</a:t>
            </a:r>
            <a:r>
              <a:rPr lang="en-US" altLang="ja-JP" smtClean="0"/>
              <a:t>…</a:t>
            </a:r>
            <a:endParaRPr lang="ja-JP" alt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852738"/>
            <a:ext cx="7991475" cy="3024187"/>
          </a:xfrm>
        </p:spPr>
        <p:txBody>
          <a:bodyPr/>
          <a:lstStyle/>
          <a:p>
            <a:pPr eaLnBrk="1" hangingPunct="1"/>
            <a:r>
              <a:rPr lang="ja-JP" altLang="en-US" smtClean="0"/>
              <a:t>その理由を説明する</a:t>
            </a:r>
          </a:p>
          <a:p>
            <a:pPr eaLnBrk="1" hangingPunct="1"/>
            <a:r>
              <a:rPr lang="ja-JP" altLang="en-US" smtClean="0"/>
              <a:t>具体的に決まっていない場合は，大まかなイメージでも良い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DE09CD8-0071-4DCC-BA93-FF0DBE54A83A}" type="slidenum">
              <a:rPr lang="en-US" altLang="ja-JP" smtClean="0"/>
              <a:pPr eaLnBrk="1" hangingPunct="1"/>
              <a:t>7</a:t>
            </a:fld>
            <a:endParaRPr lang="en-US" altLang="ja-JP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▲ ▲と希望研究室との関連は？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392613"/>
          </a:xfrm>
        </p:spPr>
        <p:txBody>
          <a:bodyPr/>
          <a:lstStyle/>
          <a:p>
            <a:pPr eaLnBrk="1" hangingPunct="1"/>
            <a:r>
              <a:rPr lang="ja-JP" altLang="en-US" smtClean="0"/>
              <a:t>希望研究室との関連を書く</a:t>
            </a:r>
          </a:p>
          <a:p>
            <a:pPr eaLnBrk="1" hangingPunct="1"/>
            <a:r>
              <a:rPr lang="ja-JP" altLang="en-US" smtClean="0"/>
              <a:t>可能なら，第二・第三希望との関連も書く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fld id="{B7E1BCC8-E327-4CDA-8088-C55BA7CCAB33}" type="slidenum">
              <a:rPr lang="en-US" altLang="ja-JP" sz="1400"/>
              <a:pPr algn="r" eaLnBrk="1" hangingPunct="1"/>
              <a:t>8</a:t>
            </a:fld>
            <a:endParaRPr lang="en-US" altLang="ja-JP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2362200"/>
          </a:xfrm>
        </p:spPr>
        <p:txBody>
          <a:bodyPr/>
          <a:lstStyle/>
          <a:p>
            <a:pPr eaLnBrk="1" hangingPunct="1"/>
            <a:r>
              <a:rPr lang="ja-JP" altLang="en-US" smtClean="0"/>
              <a:t>▲ ▲になるには何をすべきか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または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▲ ▲で働くためには何をすべきか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3357563"/>
            <a:ext cx="7921625" cy="3311525"/>
          </a:xfrm>
        </p:spPr>
        <p:txBody>
          <a:bodyPr/>
          <a:lstStyle/>
          <a:p>
            <a:pPr eaLnBrk="1" hangingPunct="1"/>
            <a:r>
              <a:rPr lang="ja-JP" altLang="en-US" smtClean="0"/>
              <a:t>▲ ▲になるために（で働くために），研究室や大学で，何をすればよいのか考える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F998753-4B13-4ABC-980C-934E5C47124A}" type="slidenum">
              <a:rPr lang="en-US" altLang="ja-JP" smtClean="0"/>
              <a:pPr eaLnBrk="1" hangingPunct="1"/>
              <a:t>9</a:t>
            </a:fld>
            <a:endParaRPr lang="en-US" altLang="ja-JP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このページは自由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/>
            <a:r>
              <a:rPr lang="ja-JP" altLang="en-US" smtClean="0"/>
              <a:t>内容は各自で考える！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259</Words>
  <Application>Microsoft Office PowerPoint</Application>
  <PresentationFormat>画面に合わせる (4:3)</PresentationFormat>
  <Paragraphs>42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ＭＳ Ｐ明朝</vt:lpstr>
      <vt:lpstr>標準デザイン</vt:lpstr>
      <vt:lpstr>20〇〇年度　進路発表会 「タイトルを入れる」</vt:lpstr>
      <vt:lpstr>私が情報大を選んだ理由</vt:lpstr>
      <vt:lpstr>私の希望研究室（教員）</vt:lpstr>
      <vt:lpstr>私が● ●研究室を希望する理由</vt:lpstr>
      <vt:lpstr>私は卒業後▲ ▲ になりたい！ 　　　　または　　▲ ▲で働きたい！</vt:lpstr>
      <vt:lpstr>▲ ▲になりたい理由は… または　 ▲ ▲で働きたい理由は…</vt:lpstr>
      <vt:lpstr>▲ ▲と希望研究室との関連は？</vt:lpstr>
      <vt:lpstr>▲ ▲になるには何をすべきか または ▲ ▲で働くためには何をすべきか</vt:lpstr>
      <vt:lpstr>このページは自由</vt:lpstr>
      <vt:lpstr>まとめ</vt:lpstr>
    </vt:vector>
  </TitlesOfParts>
  <Company>東京情報大学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2007進路発表会 「タイトルを入れる」</dc:title>
  <dc:creator>k-yoshi</dc:creator>
  <cp:lastModifiedBy>Kotaro Matsushita</cp:lastModifiedBy>
  <cp:revision>27</cp:revision>
  <dcterms:created xsi:type="dcterms:W3CDTF">2007-10-01T03:54:11Z</dcterms:created>
  <dcterms:modified xsi:type="dcterms:W3CDTF">2018-06-04T05:35:51Z</dcterms:modified>
</cp:coreProperties>
</file>